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D1665-4B0C-494B-A2C8-6A7BE4309400}" type="datetimeFigureOut">
              <a:rPr lang="en-US" smtClean="0"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0D33-4F67-4646-911B-657A5B76BC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Clash of Cultures Cycle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3657600"/>
            <a:ext cx="8534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Growth of Populism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143000"/>
            <a:ext cx="1600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Reservation Boundaries Set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1143000"/>
            <a:ext cx="1600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Settlers/Gold Miners Violate Boundaries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143000"/>
            <a:ext cx="1600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Native Americans Respond with Attacks &amp; Raids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143000"/>
            <a:ext cx="16002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U.S. Government Sends in the Cavalry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09800" y="1447800"/>
            <a:ext cx="381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343400" y="1447800"/>
            <a:ext cx="381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553200" y="1447800"/>
            <a:ext cx="381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6200000">
            <a:off x="1143000" y="2286000"/>
            <a:ext cx="381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7620000" y="2286000"/>
            <a:ext cx="3810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1447800" y="2667000"/>
            <a:ext cx="6248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400" y="5029200"/>
            <a:ext cx="1371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Grange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524000" y="4953000"/>
            <a:ext cx="16764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Farmers’ Alliances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200400" y="4800600"/>
            <a:ext cx="1905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Greenback Parties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20" descr="Bry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67575" y="3886200"/>
            <a:ext cx="1876425" cy="2428875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5105400" y="4724400"/>
            <a:ext cx="2286000" cy="1600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Populist Party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Glenn</dc:creator>
  <cp:lastModifiedBy>Glenn</cp:lastModifiedBy>
  <cp:revision>2</cp:revision>
  <dcterms:created xsi:type="dcterms:W3CDTF">2013-01-31T12:39:10Z</dcterms:created>
  <dcterms:modified xsi:type="dcterms:W3CDTF">2013-01-31T12:56:55Z</dcterms:modified>
</cp:coreProperties>
</file>